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B9C2-0E6F-484D-ADCC-A57E7803EC92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F9AA-56B0-447E-9FEE-AB049865DD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4082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B9C2-0E6F-484D-ADCC-A57E7803EC92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F9AA-56B0-447E-9FEE-AB049865DD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709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B9C2-0E6F-484D-ADCC-A57E7803EC92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F9AA-56B0-447E-9FEE-AB049865DD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626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B9C2-0E6F-484D-ADCC-A57E7803EC92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F9AA-56B0-447E-9FEE-AB049865DD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284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B9C2-0E6F-484D-ADCC-A57E7803EC92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F9AA-56B0-447E-9FEE-AB049865DD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139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B9C2-0E6F-484D-ADCC-A57E7803EC92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F9AA-56B0-447E-9FEE-AB049865DD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033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B9C2-0E6F-484D-ADCC-A57E7803EC92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F9AA-56B0-447E-9FEE-AB049865DD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436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B9C2-0E6F-484D-ADCC-A57E7803EC92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F9AA-56B0-447E-9FEE-AB049865DD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998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B9C2-0E6F-484D-ADCC-A57E7803EC92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F9AA-56B0-447E-9FEE-AB049865DD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687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B9C2-0E6F-484D-ADCC-A57E7803EC92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F9AA-56B0-447E-9FEE-AB049865DD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5896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B9C2-0E6F-484D-ADCC-A57E7803EC92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F9AA-56B0-447E-9FEE-AB049865DD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543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CB9C2-0E6F-484D-ADCC-A57E7803EC92}" type="datetimeFigureOut">
              <a:rPr lang="nb-NO" smtClean="0"/>
              <a:t>16.03.2022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9F9AA-56B0-447E-9FEE-AB049865DDB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5361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3DCF5-1846-496E-871D-23EFB3490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350" y="432708"/>
            <a:ext cx="5829300" cy="97155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/>
              <a:t>Sjekkliste</a:t>
            </a:r>
            <a:br>
              <a:rPr lang="en-US" dirty="0"/>
            </a:br>
            <a:r>
              <a:rPr lang="en-US" sz="2000" dirty="0" err="1"/>
              <a:t>Trener</a:t>
            </a:r>
            <a:r>
              <a:rPr lang="en-US" sz="2000" dirty="0"/>
              <a:t> </a:t>
            </a:r>
            <a:r>
              <a:rPr lang="en-US" sz="2000" dirty="0" err="1"/>
              <a:t>og</a:t>
            </a:r>
            <a:r>
              <a:rPr lang="en-US" sz="2000" dirty="0"/>
              <a:t> </a:t>
            </a:r>
            <a:r>
              <a:rPr lang="en-US" sz="2000" dirty="0" err="1"/>
              <a:t>laglederrolle</a:t>
            </a:r>
            <a:endParaRPr lang="nb-NO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3D1305-5249-46DE-8E51-43616F397BA3}"/>
              </a:ext>
            </a:extLst>
          </p:cNvPr>
          <p:cNvSpPr txBox="1"/>
          <p:nvPr/>
        </p:nvSpPr>
        <p:spPr>
          <a:xfrm>
            <a:off x="571500" y="1404259"/>
            <a:ext cx="54047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Mål</a:t>
            </a:r>
            <a:r>
              <a:rPr lang="en-US" dirty="0"/>
              <a:t>/</a:t>
            </a:r>
            <a:r>
              <a:rPr lang="en-US" dirty="0" err="1"/>
              <a:t>Hensikt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Lede</a:t>
            </a:r>
            <a:r>
              <a:rPr lang="en-US" sz="1200" dirty="0"/>
              <a:t> </a:t>
            </a:r>
            <a:r>
              <a:rPr lang="en-US" sz="1200" dirty="0" err="1"/>
              <a:t>svømmerne</a:t>
            </a:r>
            <a:r>
              <a:rPr lang="en-US" sz="1200" dirty="0"/>
              <a:t> </a:t>
            </a:r>
            <a:r>
              <a:rPr lang="en-US" sz="1200" dirty="0" err="1"/>
              <a:t>og</a:t>
            </a:r>
            <a:r>
              <a:rPr lang="en-US" sz="1200" dirty="0"/>
              <a:t> det </a:t>
            </a:r>
            <a:r>
              <a:rPr lang="en-US" sz="1200" dirty="0" err="1"/>
              <a:t>sportslige</a:t>
            </a:r>
            <a:r>
              <a:rPr lang="en-US" sz="1200" dirty="0"/>
              <a:t> under </a:t>
            </a:r>
            <a:r>
              <a:rPr lang="en-US" sz="1200" dirty="0" err="1"/>
              <a:t>stevnet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Representere</a:t>
            </a:r>
            <a:r>
              <a:rPr lang="en-US" sz="1200" dirty="0"/>
              <a:t> </a:t>
            </a:r>
            <a:r>
              <a:rPr lang="en-US" sz="1200" dirty="0" err="1"/>
              <a:t>klubben</a:t>
            </a:r>
            <a:r>
              <a:rPr lang="en-US" sz="1200" dirty="0"/>
              <a:t> inn mot </a:t>
            </a:r>
            <a:r>
              <a:rPr lang="en-US" sz="1200" dirty="0" err="1"/>
              <a:t>arrangører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Samarbeide</a:t>
            </a:r>
            <a:r>
              <a:rPr lang="en-US" sz="1200" dirty="0"/>
              <a:t> med </a:t>
            </a:r>
            <a:r>
              <a:rPr lang="en-US" sz="1200" dirty="0" err="1"/>
              <a:t>reiseleder</a:t>
            </a:r>
            <a:r>
              <a:rPr lang="en-US" sz="1200" dirty="0"/>
              <a:t>(e) </a:t>
            </a:r>
            <a:r>
              <a:rPr lang="en-US" sz="1200" dirty="0" err="1"/>
              <a:t>og</a:t>
            </a:r>
            <a:r>
              <a:rPr lang="en-US" sz="1200" dirty="0"/>
              <a:t> </a:t>
            </a:r>
            <a:r>
              <a:rPr lang="en-US" sz="1200" dirty="0" err="1"/>
              <a:t>foreldre</a:t>
            </a:r>
            <a:r>
              <a:rPr lang="en-US" sz="1200" dirty="0"/>
              <a:t> om </a:t>
            </a:r>
            <a:r>
              <a:rPr lang="en-US" sz="1200" dirty="0" err="1"/>
              <a:t>gjennomføring</a:t>
            </a:r>
            <a:r>
              <a:rPr lang="en-US" sz="1200" dirty="0"/>
              <a:t> av </a:t>
            </a:r>
            <a:r>
              <a:rPr lang="en-US" sz="1200" dirty="0" err="1"/>
              <a:t>stevne</a:t>
            </a:r>
            <a:r>
              <a:rPr lang="en-US" sz="1200" dirty="0"/>
              <a:t> </a:t>
            </a:r>
            <a:r>
              <a:rPr lang="en-US" sz="1200" dirty="0" err="1"/>
              <a:t>og</a:t>
            </a:r>
            <a:r>
              <a:rPr lang="en-US" sz="1200" dirty="0"/>
              <a:t> </a:t>
            </a:r>
            <a:r>
              <a:rPr lang="en-US" sz="1200" dirty="0" err="1"/>
              <a:t>reise</a:t>
            </a:r>
            <a:endParaRPr lang="en-US" sz="1200" dirty="0"/>
          </a:p>
          <a:p>
            <a:endParaRPr lang="en-US" dirty="0"/>
          </a:p>
          <a:p>
            <a:r>
              <a:rPr lang="en-US" dirty="0"/>
              <a:t>Roller/</a:t>
            </a:r>
            <a:r>
              <a:rPr lang="en-US" dirty="0" err="1"/>
              <a:t>oppgaver</a:t>
            </a:r>
            <a:r>
              <a:rPr lang="en-US" dirty="0"/>
              <a:t>:</a:t>
            </a:r>
            <a:endParaRPr lang="nb-NO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CE2B6FD-53D0-462A-934B-E0AAD3C01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082403"/>
              </p:ext>
            </p:extLst>
          </p:nvPr>
        </p:nvGraphicFramePr>
        <p:xfrm>
          <a:off x="571500" y="2925172"/>
          <a:ext cx="5829299" cy="654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3533">
                  <a:extLst>
                    <a:ext uri="{9D8B030D-6E8A-4147-A177-3AD203B41FA5}">
                      <a16:colId xmlns:a16="http://schemas.microsoft.com/office/drawing/2014/main" val="299118362"/>
                    </a:ext>
                  </a:extLst>
                </a:gridCol>
                <a:gridCol w="3279674">
                  <a:extLst>
                    <a:ext uri="{9D8B030D-6E8A-4147-A177-3AD203B41FA5}">
                      <a16:colId xmlns:a16="http://schemas.microsoft.com/office/drawing/2014/main" val="1863882111"/>
                    </a:ext>
                  </a:extLst>
                </a:gridCol>
                <a:gridCol w="579664">
                  <a:extLst>
                    <a:ext uri="{9D8B030D-6E8A-4147-A177-3AD203B41FA5}">
                      <a16:colId xmlns:a16="http://schemas.microsoft.com/office/drawing/2014/main" val="2826473787"/>
                    </a:ext>
                  </a:extLst>
                </a:gridCol>
                <a:gridCol w="816428">
                  <a:extLst>
                    <a:ext uri="{9D8B030D-6E8A-4147-A177-3AD203B41FA5}">
                      <a16:colId xmlns:a16="http://schemas.microsoft.com/office/drawing/2014/main" val="5013287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 err="1"/>
                        <a:t>Når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Oppgave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Trener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Lagleder</a:t>
                      </a:r>
                      <a:endParaRPr lang="nb-NO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24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err="1"/>
                        <a:t>Før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stevnet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Planlegge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gjennomføring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og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følge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opp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påmelding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3518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err="1"/>
                        <a:t>Før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stevnet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Fordele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oppgaver</a:t>
                      </a:r>
                      <a:r>
                        <a:rPr lang="en-US" sz="1100" dirty="0"/>
                        <a:t> under </a:t>
                      </a:r>
                      <a:r>
                        <a:rPr lang="en-US" sz="1100" dirty="0" err="1"/>
                        <a:t>stevnet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8196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err="1"/>
                        <a:t>Før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stevnet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Lage </a:t>
                      </a:r>
                      <a:r>
                        <a:rPr lang="en-US" sz="1100" dirty="0" err="1"/>
                        <a:t>liste</a:t>
                      </a:r>
                      <a:r>
                        <a:rPr lang="en-US" sz="1100" dirty="0"/>
                        <a:t> over </a:t>
                      </a:r>
                      <a:r>
                        <a:rPr lang="en-US" sz="1100" dirty="0" err="1"/>
                        <a:t>evt</a:t>
                      </a:r>
                      <a:r>
                        <a:rPr lang="en-US" sz="1100" dirty="0"/>
                        <a:t>. </a:t>
                      </a:r>
                      <a:r>
                        <a:rPr lang="en-US" sz="1100" dirty="0" err="1"/>
                        <a:t>utstyr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som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svømmere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skal</a:t>
                      </a:r>
                      <a:r>
                        <a:rPr lang="en-US" sz="1100" dirty="0"/>
                        <a:t> ha med </a:t>
                      </a:r>
                      <a:r>
                        <a:rPr lang="en-US" sz="1100" dirty="0" err="1"/>
                        <a:t>til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stevnet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4269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err="1"/>
                        <a:t>Før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stevnet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Gå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gjennom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øvelsene</a:t>
                      </a:r>
                      <a:r>
                        <a:rPr lang="en-US" sz="1100" dirty="0"/>
                        <a:t> med </a:t>
                      </a:r>
                      <a:r>
                        <a:rPr lang="en-US" sz="1100" dirty="0" err="1"/>
                        <a:t>hver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svømmer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lage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en</a:t>
                      </a:r>
                      <a:r>
                        <a:rPr lang="en-US" sz="1100" dirty="0"/>
                        <a:t> plan for </a:t>
                      </a:r>
                      <a:r>
                        <a:rPr lang="en-US" sz="1100" dirty="0" err="1"/>
                        <a:t>øvelsen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og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trene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på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denne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729875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Under </a:t>
                      </a:r>
                      <a:r>
                        <a:rPr lang="en-US" sz="1100" dirty="0" err="1"/>
                        <a:t>stevnet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Delta </a:t>
                      </a:r>
                      <a:r>
                        <a:rPr lang="en-US" sz="1100" dirty="0" err="1"/>
                        <a:t>på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lagledermøte</a:t>
                      </a:r>
                      <a:r>
                        <a:rPr lang="en-US" sz="1100" dirty="0"/>
                        <a:t> for å </a:t>
                      </a:r>
                      <a:r>
                        <a:rPr lang="en-US" sz="1100" dirty="0" err="1"/>
                        <a:t>få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informasjon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2788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Under </a:t>
                      </a:r>
                      <a:r>
                        <a:rPr lang="en-US" sz="1100" dirty="0" err="1"/>
                        <a:t>stevnet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Melde</a:t>
                      </a:r>
                      <a:r>
                        <a:rPr lang="en-US" sz="1100" dirty="0"/>
                        <a:t> inn </a:t>
                      </a:r>
                      <a:r>
                        <a:rPr lang="en-US" sz="1100" dirty="0" err="1"/>
                        <a:t>eventuelle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strykninger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enten</a:t>
                      </a:r>
                      <a:r>
                        <a:rPr lang="en-US" sz="1100" dirty="0"/>
                        <a:t> via Medley.no </a:t>
                      </a:r>
                      <a:r>
                        <a:rPr lang="en-US" sz="1100" dirty="0" err="1"/>
                        <a:t>eller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på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lagledermøtet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393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Under </a:t>
                      </a:r>
                      <a:r>
                        <a:rPr lang="en-US" sz="1100" dirty="0" err="1"/>
                        <a:t>Stevnet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Lede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oppvarming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og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innsvømming</a:t>
                      </a:r>
                      <a:r>
                        <a:rPr lang="en-US" sz="1100" dirty="0"/>
                        <a:t> – </a:t>
                      </a:r>
                      <a:r>
                        <a:rPr lang="en-US" sz="1100" dirty="0" err="1"/>
                        <a:t>fokus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på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ryggvendinger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nb-NO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9649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Under </a:t>
                      </a:r>
                      <a:r>
                        <a:rPr lang="en-US" sz="1100" dirty="0" err="1"/>
                        <a:t>stevnet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Støtte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svømmere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slik</a:t>
                      </a:r>
                      <a:r>
                        <a:rPr lang="en-US" sz="1100" dirty="0"/>
                        <a:t> at de er </a:t>
                      </a:r>
                      <a:r>
                        <a:rPr lang="en-US" sz="1100" dirty="0" err="1"/>
                        <a:t>oppvarmet</a:t>
                      </a:r>
                      <a:r>
                        <a:rPr lang="en-US" sz="1100" dirty="0"/>
                        <a:t>, </a:t>
                      </a:r>
                      <a:r>
                        <a:rPr lang="en-US" sz="1100" dirty="0" err="1"/>
                        <a:t>klare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til</a:t>
                      </a:r>
                      <a:r>
                        <a:rPr lang="en-US" sz="1100" dirty="0"/>
                        <a:t> sin </a:t>
                      </a:r>
                      <a:r>
                        <a:rPr lang="en-US" sz="1100" dirty="0" err="1"/>
                        <a:t>øvelse</a:t>
                      </a:r>
                      <a:endParaRPr lang="nb-NO" sz="1100" dirty="0"/>
                    </a:p>
                    <a:p>
                      <a:r>
                        <a:rPr lang="nb-NO" sz="1100" dirty="0"/>
                        <a:t>og kjenner øvelsesplanen sin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7018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Under </a:t>
                      </a:r>
                      <a:r>
                        <a:rPr lang="en-US" sz="1100" dirty="0" err="1"/>
                        <a:t>stevnet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Ta </a:t>
                      </a:r>
                      <a:r>
                        <a:rPr lang="en-US" sz="1100" dirty="0" err="1"/>
                        <a:t>splitt-tider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og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videoer</a:t>
                      </a:r>
                      <a:r>
                        <a:rPr lang="en-US" sz="1100" dirty="0"/>
                        <a:t> av </a:t>
                      </a:r>
                      <a:r>
                        <a:rPr lang="en-US" sz="1100" dirty="0" err="1"/>
                        <a:t>øvelsene</a:t>
                      </a:r>
                      <a:r>
                        <a:rPr lang="en-US" sz="1100" dirty="0"/>
                        <a:t> for </a:t>
                      </a:r>
                      <a:r>
                        <a:rPr lang="en-US" sz="1100" dirty="0" err="1"/>
                        <a:t>analyse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og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planlegging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4715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Under </a:t>
                      </a:r>
                      <a:r>
                        <a:rPr lang="en-US" sz="1100" dirty="0" err="1"/>
                        <a:t>stevnet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Sørge</a:t>
                      </a:r>
                      <a:r>
                        <a:rPr lang="en-US" sz="1100" dirty="0"/>
                        <a:t> for at alle </a:t>
                      </a:r>
                      <a:r>
                        <a:rPr lang="en-US" sz="1100" dirty="0" err="1"/>
                        <a:t>svømmere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og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foreldre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som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kan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heier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på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svømmere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1892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Under </a:t>
                      </a:r>
                      <a:r>
                        <a:rPr lang="en-US" sz="1100" dirty="0" err="1"/>
                        <a:t>stevnet</a:t>
                      </a:r>
                      <a:r>
                        <a:rPr lang="en-US" sz="1100" dirty="0"/>
                        <a:t> 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Sette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opp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og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melde</a:t>
                      </a:r>
                      <a:r>
                        <a:rPr lang="en-US" sz="1100" dirty="0"/>
                        <a:t> inn </a:t>
                      </a:r>
                      <a:r>
                        <a:rPr lang="en-US" sz="1100" dirty="0" err="1"/>
                        <a:t>stafettlag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9700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Under </a:t>
                      </a:r>
                      <a:r>
                        <a:rPr lang="en-US" sz="1100" dirty="0" err="1"/>
                        <a:t>stevnet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Støtte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Reiseledere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og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foreldre</a:t>
                      </a:r>
                      <a:r>
                        <a:rPr lang="en-US" sz="1100" dirty="0"/>
                        <a:t> I å </a:t>
                      </a:r>
                      <a:r>
                        <a:rPr lang="en-US" sz="1100" dirty="0" err="1"/>
                        <a:t>skape</a:t>
                      </a:r>
                      <a:r>
                        <a:rPr lang="en-US" sz="1100" dirty="0"/>
                        <a:t> et </a:t>
                      </a:r>
                      <a:r>
                        <a:rPr lang="en-US" sz="1100" dirty="0" err="1"/>
                        <a:t>morsomt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og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godt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stevne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353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Under </a:t>
                      </a:r>
                      <a:r>
                        <a:rPr lang="en-US" sz="1100" dirty="0" err="1"/>
                        <a:t>stevnet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Trøste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og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motivere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svømmere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2461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err="1"/>
                        <a:t>Etter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stevnet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err="1"/>
                        <a:t>Gå</a:t>
                      </a:r>
                      <a:r>
                        <a:rPr lang="en-US" sz="1100" dirty="0"/>
                        <a:t> over </a:t>
                      </a:r>
                      <a:r>
                        <a:rPr lang="en-US" sz="1100" dirty="0" err="1"/>
                        <a:t>resultater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og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øvelsesplaner</a:t>
                      </a:r>
                      <a:r>
                        <a:rPr lang="en-US" sz="1100" dirty="0"/>
                        <a:t> med </a:t>
                      </a:r>
                      <a:r>
                        <a:rPr lang="en-US" sz="1100" dirty="0" err="1"/>
                        <a:t>svømmere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4785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err="1"/>
                        <a:t>Etter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stevnet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Se </a:t>
                      </a:r>
                      <a:r>
                        <a:rPr lang="en-US" sz="1100" dirty="0" err="1"/>
                        <a:t>på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forbedringsmuligheter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og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følge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disse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opp</a:t>
                      </a:r>
                      <a:endParaRPr lang="nb-NO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X</a:t>
                      </a:r>
                      <a:endParaRPr lang="nb-NO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60632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565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238</Words>
  <Application>Microsoft Office PowerPoint</Application>
  <PresentationFormat>A4 Paper (210x297 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Sjekkliste Trener og laglederrolle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Sjekkliste Trener og laglederrolle</dc:title>
  <dc:creator>Stein Erik Myhre</dc:creator>
  <cp:lastModifiedBy>Stein Erik Myhre</cp:lastModifiedBy>
  <cp:revision>1</cp:revision>
  <dcterms:created xsi:type="dcterms:W3CDTF">2022-03-16T17:34:43Z</dcterms:created>
  <dcterms:modified xsi:type="dcterms:W3CDTF">2022-03-16T17:54:26Z</dcterms:modified>
</cp:coreProperties>
</file>